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3011150" cy="7315200"/>
  <p:notesSz cx="7315200" cy="130111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01" d="100"/>
          <a:sy n="101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188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8748677/slide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8748677/slide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8748677/slide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8748677/slide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8748677/slide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8748677/slide1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8748677/slide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8748677/slide1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8748677/slide1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8748677/slide1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8748677/slide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8748677/slide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8748677/slide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8748677/slide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8748677/slide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8748677/slide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8748677/slide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8748677/slide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Microsoft Office PowerPoint</Application>
  <PresentationFormat>Custom</PresentationFormat>
  <Paragraphs>18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Visme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Visme Presentation</dc:title>
  <dc:subject>Visme Presentation</dc:subject>
  <dc:creator>Visme User</dc:creator>
  <cp:lastModifiedBy>Isra Sanchez</cp:lastModifiedBy>
  <cp:revision>15</cp:revision>
  <dcterms:created xsi:type="dcterms:W3CDTF">2021-03-01T07:49:07Z</dcterms:created>
  <dcterms:modified xsi:type="dcterms:W3CDTF">2021-03-01T07:50:30Z</dcterms:modified>
</cp:coreProperties>
</file>